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64" y="100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επιχείρηση…………………………………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……………………. 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«Εργαλειοθήκη Ανταγωνιστικότητας»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 βελτίωση της ανταγωνιστικότητας των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μικρών και πολύ μικρών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επιχειρήσεων,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επενδύοντας στον παραγωγικό εκσυγχρονισμό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τους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…….…..……..……..…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…….…..……..……..…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214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ΚΑΤΣΕΛΟΣ ΣΩΤΗΡΗΣ</cp:lastModifiedBy>
  <cp:revision>42</cp:revision>
  <dcterms:created xsi:type="dcterms:W3CDTF">2018-02-13T12:16:57Z</dcterms:created>
  <dcterms:modified xsi:type="dcterms:W3CDTF">2019-12-17T09:12:25Z</dcterms:modified>
</cp:coreProperties>
</file>